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7" r:id="rId2"/>
    <p:sldId id="259" r:id="rId3"/>
    <p:sldId id="260" r:id="rId4"/>
    <p:sldId id="262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65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연어 어묵, 샐러드, 후무스가 든 그릇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파슬리 버터, 구운 헤이즐넛, 파르메산 치즈를 올린 파파르델레 파스타 그릇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파슬리 버터, 구운 헤이즐넛, 파르메산 치즈를 올린 파파르델레 파스타 그릇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[해니랩] 발표_ver.2.1-02.png" descr="[해니랩] 발표_ver.2.1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[해니랩] 발표_ver.2.1-14.png" descr="[해니랩] 발표_ver.2.1-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[해니랩] 발표_ver.2.1-15.png" descr="[해니랩] 발표_ver.2.1-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[해니랩] 발표_ver.2.1-16.png" descr="[해니랩] 발표_ver.2.1-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[해니랩] 발표_ver.2.1-10.png" descr="[해니랩] 발표_ver.2.1-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[해니랩] 발표_ver.2.1-17.png" descr="[해니랩] 발표_ver.2.1-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[해니랩] 발표_ver.2.1-18.png" descr="[해니랩] 발표_ver.2.1-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[해니랩] 발표_ver.2.1-19.png" descr="[해니랩] 발표_ver.2.1-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[해니랩] 발표_ver.2.1-20.png" descr="[해니랩] 발표_ver.2.1-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[해니랩] 발표_ver.2.1-21.png" descr="[해니랩] 발표_ver.2.1-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[해니랩] 발표_ver.2.1-22.png" descr="[해니랩] 발표_ver.2.1-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[해니랩] 발표_ver.2.1-04.png" descr="[해니랩] 발표_ver.2.1-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[해니랩] 발표_ver.2.1-23.png" descr="[해니랩] 발표_ver.2.1-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[해니랩] 발표_ver.2.1-24.png" descr="[해니랩] 발표_ver.2.1-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[해니랩] 발표_ver.2.1-25.png" descr="[해니랩] 발표_ver.2.1-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[해니랩] 발표_ver.2.1-26.png" descr="[해니랩] 발표_ver.2.1-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[해니랩] 발표_ver.2.1-27.png" descr="[해니랩] 발표_ver.2.1-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[해니랩] 발표_ver.2.1-28.png" descr="[해니랩] 발표_ver.2.1-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[해니랩] 발표_ver.2.1-29.png" descr="[해니랩] 발표_ver.2.1-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[해니랩] 발표_ver.2.1-30.png" descr="[해니랩] 발표_ver.2.1-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[해니랩] 발표_ver.2.1-31.png" descr="[해니랩] 발표_ver.2.1-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[해니랩] 발표_ver.2.1-32.png" descr="[해니랩] 발표_ver.2.1-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[해니랩] 발표_ver.2.1-05.png" descr="[해니랩] 발표_ver.2.1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[해니랩] 발표_ver.2.1-33.png" descr="[해니랩] 발표_ver.2.1-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[해니랩] 발표_ver.2.1-34.png" descr="[해니랩] 발표_ver.2.1-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[해니랩] 발표_ver.2.1-35.png" descr="[해니랩] 발표_ver.2.1-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[해니랩] 발표_ver.2.1-36.png" descr="[해니랩] 발표_ver.2.1-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[해니랩] 발표_ver.2.1-37.png" descr="[해니랩] 발표_ver.2.1-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[해니랩] 발표_ver.2.1-39.png" descr="[해니랩] 발표_ver.2.1-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[해니랩] 발표_ver.2.1-40.png" descr="[해니랩] 발표_ver.2.1-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[해니랩] 발표_ver.2.1-07.png" descr="[해니랩] 발표_ver.2.1-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[해니랩] 발표_ver.2.1-08.png" descr="[해니랩] 발표_ver.2.1-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[해니랩] 발표_ver.2.1-09.png" descr="[해니랩] 발표_ver.2.1-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[해니랩] 발표_ver.2.1-11.png" descr="[해니랩] 발표_ver.2.1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[해니랩] 발표_ver.2.1-12.png" descr="[해니랩] 발표_ver.2.1-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[해니랩] 발표_ver.2.1-13.png" descr="[해니랩] 발표_ver.2.1-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Helvetica Neue</vt:lpstr>
      <vt:lpstr>Helvetica Neue Medium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민지 한</cp:lastModifiedBy>
  <cp:revision>3</cp:revision>
  <dcterms:modified xsi:type="dcterms:W3CDTF">2022-03-14T10:54:44Z</dcterms:modified>
</cp:coreProperties>
</file>